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6" r:id="rId9"/>
    <p:sldId id="260" r:id="rId10"/>
    <p:sldId id="261" r:id="rId11"/>
    <p:sldId id="264" r:id="rId12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99487-55A4-42DB-86BD-6EF2647CCD6A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F656C-78F1-4FE8-8787-D4757FD3640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340768"/>
            <a:ext cx="6172199" cy="2251579"/>
          </a:xfrm>
        </p:spPr>
        <p:txBody>
          <a:bodyPr/>
          <a:lstStyle/>
          <a:p>
            <a:pPr algn="ctr"/>
            <a:r>
              <a:rPr lang="fr-CH" sz="3200" dirty="0" smtClean="0">
                <a:solidFill>
                  <a:srgbClr val="FFFF00"/>
                </a:solidFill>
              </a:rPr>
              <a:t>Ministère de la Santé </a:t>
            </a:r>
            <a:r>
              <a:rPr lang="fr-CH" sz="4000" dirty="0" smtClean="0">
                <a:solidFill>
                  <a:srgbClr val="FFC000"/>
                </a:solidFill>
              </a:rPr>
              <a:t/>
            </a:r>
            <a:br>
              <a:rPr lang="fr-CH" sz="4000" dirty="0" smtClean="0">
                <a:solidFill>
                  <a:srgbClr val="FFC000"/>
                </a:solidFill>
              </a:rPr>
            </a:br>
            <a:r>
              <a:rPr lang="fr-CH" sz="4000" dirty="0">
                <a:solidFill>
                  <a:srgbClr val="FFC000"/>
                </a:solidFill>
              </a:rPr>
              <a:t/>
            </a:r>
            <a:br>
              <a:rPr lang="fr-CH" sz="4000" dirty="0">
                <a:solidFill>
                  <a:srgbClr val="FFC000"/>
                </a:solidFill>
              </a:rPr>
            </a:br>
            <a:r>
              <a:rPr lang="fr-CH" sz="2800" dirty="0" smtClean="0">
                <a:solidFill>
                  <a:srgbClr val="FFC000"/>
                </a:solidFill>
              </a:rPr>
              <a:t>Direction de la santé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140968"/>
            <a:ext cx="6172200" cy="1296144"/>
          </a:xfrm>
        </p:spPr>
        <p:txBody>
          <a:bodyPr>
            <a:noAutofit/>
          </a:bodyPr>
          <a:lstStyle/>
          <a:p>
            <a:pPr algn="ctr"/>
            <a:r>
              <a:rPr lang="fr-CH" sz="4000" dirty="0">
                <a:solidFill>
                  <a:srgbClr val="92D050"/>
                </a:solidFill>
              </a:rPr>
              <a:t>Division de la </a:t>
            </a:r>
            <a:r>
              <a:rPr lang="fr-CH" sz="4000" dirty="0" smtClean="0">
                <a:solidFill>
                  <a:srgbClr val="92D050"/>
                </a:solidFill>
              </a:rPr>
              <a:t>médecine scolaire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58095"/>
            <a:ext cx="2592289" cy="2383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-1692696" y="4365104"/>
            <a:ext cx="8058150" cy="1560513"/>
            <a:chOff x="600891" y="4736373"/>
            <a:chExt cx="8059015" cy="1560450"/>
          </a:xfrm>
        </p:grpSpPr>
        <p:pic>
          <p:nvPicPr>
            <p:cNvPr id="6" name="Picture 2" descr="0Logo_division_medecine_scolair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2858" y="5345206"/>
              <a:ext cx="3334871" cy="95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8"/>
            <p:cNvSpPr txBox="1">
              <a:spLocks noChangeArrowheads="1"/>
            </p:cNvSpPr>
            <p:nvPr/>
          </p:nvSpPr>
          <p:spPr bwMode="auto">
            <a:xfrm>
              <a:off x="600891" y="4736373"/>
              <a:ext cx="8059015" cy="307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BE" sz="1400" dirty="0">
                <a:solidFill>
                  <a:srgbClr val="D9B2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743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339752" y="1556792"/>
            <a:ext cx="4224528" cy="3886200"/>
          </a:xfrm>
        </p:spPr>
        <p:txBody>
          <a:bodyPr/>
          <a:lstStyle/>
          <a:p>
            <a:pPr marL="0" indent="0" algn="ctr">
              <a:buNone/>
            </a:pPr>
            <a:r>
              <a:rPr lang="fr-CH" sz="2000" b="1" dirty="0" smtClean="0"/>
              <a:t>Examens médicaux 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 smtClean="0"/>
          </a:p>
          <a:p>
            <a:pPr>
              <a:buFontTx/>
              <a:buChar char="-"/>
            </a:pPr>
            <a:r>
              <a:rPr lang="fr-CH" dirty="0" smtClean="0"/>
              <a:t>Mercredi après-midi : Dr </a:t>
            </a:r>
            <a:r>
              <a:rPr lang="fr-CH" dirty="0" err="1" smtClean="0"/>
              <a:t>Lammar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>
              <a:buFontTx/>
              <a:buChar char="-"/>
            </a:pPr>
            <a:r>
              <a:rPr lang="fr-CH" dirty="0" smtClean="0"/>
              <a:t>Jeudi matin : Dr </a:t>
            </a:r>
            <a:r>
              <a:rPr lang="fr-CH" dirty="0" err="1" smtClean="0"/>
              <a:t>Kayser</a:t>
            </a:r>
            <a:r>
              <a:rPr lang="fr-CH" dirty="0" smtClean="0"/>
              <a:t> </a:t>
            </a:r>
          </a:p>
          <a:p>
            <a:pPr>
              <a:buFontTx/>
              <a:buChar char="-"/>
            </a:pPr>
            <a:endParaRPr lang="fr-CH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92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H" b="1" dirty="0" smtClean="0"/>
              <a:t>Nous sommes à votre disposition pour</a:t>
            </a:r>
          </a:p>
          <a:p>
            <a:pPr marL="0" indent="0" algn="ctr">
              <a:buNone/>
            </a:pPr>
            <a:endParaRPr lang="fr-CH" b="1" dirty="0"/>
          </a:p>
          <a:p>
            <a:pPr marL="0" indent="0" algn="ctr">
              <a:buNone/>
            </a:pPr>
            <a:endParaRPr lang="fr-CH" b="1" dirty="0" smtClean="0"/>
          </a:p>
          <a:p>
            <a:pPr marL="0" indent="0" algn="ctr">
              <a:buNone/>
            </a:pPr>
            <a:r>
              <a:rPr lang="fr-CH" b="1" dirty="0" smtClean="0"/>
              <a:t> toutes questions </a:t>
            </a:r>
          </a:p>
          <a:p>
            <a:pPr marL="0" indent="0">
              <a:buNone/>
            </a:pPr>
            <a:endParaRPr lang="fr-CH" dirty="0"/>
          </a:p>
          <a:p>
            <a:pPr marL="0" indent="0" algn="ctr">
              <a:buNone/>
            </a:pPr>
            <a:endParaRPr lang="fr-CH" dirty="0" smtClean="0"/>
          </a:p>
          <a:p>
            <a:pPr marL="0" indent="0" algn="ctr">
              <a:buNone/>
            </a:pPr>
            <a:endParaRPr lang="fr-CH" dirty="0"/>
          </a:p>
          <a:p>
            <a:pPr marL="0" indent="0" algn="ctr">
              <a:buNone/>
            </a:pPr>
            <a:r>
              <a:rPr lang="fr-CH" b="1" dirty="0" smtClean="0"/>
              <a:t>Merci de votre attention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05064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6001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H" sz="2000" b="1" dirty="0" smtClean="0">
                <a:solidFill>
                  <a:srgbClr val="FFC000"/>
                </a:solidFill>
              </a:rPr>
              <a:t>Professionnels   de   la   santé </a:t>
            </a:r>
          </a:p>
          <a:p>
            <a:pPr marL="0" indent="0" algn="ctr">
              <a:buNone/>
            </a:pPr>
            <a:endParaRPr lang="fr-CH" sz="2000" dirty="0" smtClean="0"/>
          </a:p>
          <a:p>
            <a:pPr marL="0" indent="0" algn="ctr">
              <a:buNone/>
            </a:pPr>
            <a:r>
              <a:rPr lang="fr-CH" sz="2000" i="0" dirty="0" smtClean="0"/>
              <a:t> </a:t>
            </a:r>
            <a:r>
              <a:rPr lang="fr-CH" sz="2000" b="1" dirty="0" smtClean="0"/>
              <a:t>Chef de la Division de la médecine scolaire </a:t>
            </a:r>
          </a:p>
          <a:p>
            <a:pPr marL="0" indent="0" algn="ctr">
              <a:buNone/>
            </a:pPr>
            <a:r>
              <a:rPr lang="fr-CH" b="1" i="0" dirty="0" smtClean="0"/>
              <a:t>Dr Wagener</a:t>
            </a:r>
          </a:p>
          <a:p>
            <a:pPr marL="0" indent="0" algn="ctr">
              <a:buNone/>
            </a:pPr>
            <a:endParaRPr lang="fr-CH" b="1" dirty="0"/>
          </a:p>
          <a:p>
            <a:pPr marL="0" indent="0" algn="ctr">
              <a:buNone/>
            </a:pPr>
            <a:endParaRPr lang="fr-CH" b="1" dirty="0"/>
          </a:p>
          <a:p>
            <a:pPr marL="0" indent="0">
              <a:buNone/>
            </a:pPr>
            <a:r>
              <a:rPr lang="fr-CH" dirty="0" smtClean="0"/>
              <a:t>Mme Lauer Géraldine : infirmière</a:t>
            </a:r>
          </a:p>
          <a:p>
            <a:pPr marL="0" indent="0">
              <a:buNone/>
            </a:pPr>
            <a:r>
              <a:rPr lang="fr-CH" dirty="0" smtClean="0"/>
              <a:t>Mme Van </a:t>
            </a:r>
            <a:r>
              <a:rPr lang="fr-CH" dirty="0" err="1" smtClean="0"/>
              <a:t>Wissen</a:t>
            </a:r>
            <a:r>
              <a:rPr lang="fr-CH" dirty="0" smtClean="0"/>
              <a:t> Sandra : infirmière</a:t>
            </a:r>
          </a:p>
          <a:p>
            <a:pPr marL="0" indent="0">
              <a:buNone/>
            </a:pPr>
            <a:r>
              <a:rPr lang="fr-CH" dirty="0" smtClean="0"/>
              <a:t>Mme </a:t>
            </a:r>
            <a:r>
              <a:rPr lang="fr-CH" dirty="0" err="1" smtClean="0"/>
              <a:t>Desquenne</a:t>
            </a:r>
            <a:r>
              <a:rPr lang="fr-CH" dirty="0" smtClean="0"/>
              <a:t> Viviane : infirmière graduée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162877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714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H" b="1" dirty="0" smtClean="0"/>
              <a:t>Infirmière présente au lycée :</a:t>
            </a:r>
          </a:p>
          <a:p>
            <a:pPr marL="0" indent="0" algn="ctr">
              <a:buNone/>
            </a:pPr>
            <a:endParaRPr lang="fr-CH" dirty="0"/>
          </a:p>
          <a:p>
            <a:pPr marL="0" indent="0" algn="ctr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Mme  </a:t>
            </a:r>
            <a:r>
              <a:rPr lang="fr-CH" dirty="0" err="1" smtClean="0"/>
              <a:t>Schell</a:t>
            </a:r>
            <a:r>
              <a:rPr lang="fr-CH" dirty="0" smtClean="0"/>
              <a:t> Stéphanie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en-US" dirty="0" smtClean="0"/>
              <a:t>                stephanie.schell@epf.lu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60116"/>
            <a:ext cx="1428750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262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CH" sz="2000" b="1" dirty="0" smtClean="0"/>
              <a:t>Objectifs </a:t>
            </a:r>
          </a:p>
          <a:p>
            <a:pPr marL="0" indent="0" algn="ctr">
              <a:buNone/>
            </a:pPr>
            <a:endParaRPr lang="fr-CH" sz="2000" b="1" dirty="0" smtClean="0"/>
          </a:p>
          <a:p>
            <a:pPr marL="0" indent="0">
              <a:buNone/>
            </a:pPr>
            <a:r>
              <a:rPr lang="fr-CH" dirty="0" smtClean="0"/>
              <a:t>-   Assurer la surveillance médicale scolaire des élèves </a:t>
            </a:r>
          </a:p>
          <a:p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-    Veiller à la constatation d’anomalies lors des examens médicaux scolaires</a:t>
            </a:r>
          </a:p>
          <a:p>
            <a:endParaRPr lang="fr-CH" dirty="0" smtClean="0"/>
          </a:p>
          <a:p>
            <a:pPr>
              <a:buFontTx/>
              <a:buChar char="-"/>
            </a:pPr>
            <a:r>
              <a:rPr lang="fr-CH" dirty="0" smtClean="0"/>
              <a:t>Dépister des maladies</a:t>
            </a:r>
          </a:p>
          <a:p>
            <a:pPr marL="0" indent="0">
              <a:buNone/>
            </a:pPr>
            <a:endParaRPr lang="fr-CH" dirty="0" smtClean="0"/>
          </a:p>
          <a:p>
            <a:pPr>
              <a:buFontTx/>
              <a:buChar char="-"/>
            </a:pPr>
            <a:r>
              <a:rPr lang="fr-CH" dirty="0" smtClean="0"/>
              <a:t>Vérifier le  suivi du carnet médical scolaire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3074406" cy="194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098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H" sz="2000" b="1" dirty="0" smtClean="0"/>
              <a:t>Tests et mesures</a:t>
            </a:r>
          </a:p>
          <a:p>
            <a:pPr marL="0" indent="0" algn="ctr">
              <a:buNone/>
            </a:pPr>
            <a:endParaRPr lang="fr-CH" sz="2000" b="1" dirty="0"/>
          </a:p>
          <a:p>
            <a:pPr>
              <a:buFontTx/>
              <a:buChar char="-"/>
            </a:pPr>
            <a:r>
              <a:rPr lang="fr-CH" i="0" dirty="0" smtClean="0"/>
              <a:t>Contrôle de la taille et du poids </a:t>
            </a:r>
          </a:p>
          <a:p>
            <a:pPr>
              <a:buFontTx/>
              <a:buChar char="-"/>
            </a:pPr>
            <a:r>
              <a:rPr lang="fr-CH" i="0" dirty="0" smtClean="0"/>
              <a:t>Contrôle de la vision (lunettes, lentilles)</a:t>
            </a:r>
          </a:p>
          <a:p>
            <a:pPr>
              <a:buFontTx/>
              <a:buChar char="-"/>
            </a:pPr>
            <a:r>
              <a:rPr lang="fr-CH" i="0" dirty="0" smtClean="0"/>
              <a:t>Contrôle de l’acuité auditive</a:t>
            </a:r>
          </a:p>
          <a:p>
            <a:pPr>
              <a:buFontTx/>
              <a:buChar char="-"/>
            </a:pPr>
            <a:r>
              <a:rPr lang="fr-CH" i="0" dirty="0" smtClean="0"/>
              <a:t>Contrôle des vaccinations (carte de vaccination)</a:t>
            </a:r>
          </a:p>
          <a:p>
            <a:pPr marL="0" indent="0">
              <a:buNone/>
            </a:pPr>
            <a:r>
              <a:rPr lang="fr-CH" i="0" dirty="0" smtClean="0"/>
              <a:t>-    Analyse </a:t>
            </a:r>
            <a:r>
              <a:rPr lang="fr-CH" i="0" dirty="0"/>
              <a:t>des urines</a:t>
            </a:r>
          </a:p>
          <a:p>
            <a:pPr marL="0" indent="0">
              <a:buNone/>
            </a:pPr>
            <a:endParaRPr lang="fr-CH" i="0" dirty="0" smtClean="0"/>
          </a:p>
          <a:p>
            <a:pPr marL="0" indent="0">
              <a:buNone/>
            </a:pPr>
            <a:endParaRPr lang="en-US" i="0" dirty="0"/>
          </a:p>
        </p:txBody>
      </p:sp>
      <p:pic>
        <p:nvPicPr>
          <p:cNvPr id="4" name="Picture 11" descr="filles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15" y="836713"/>
            <a:ext cx="2799213" cy="3960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xtLst/>
        </p:spPr>
      </p:pic>
    </p:spTree>
    <p:extLst>
      <p:ext uri="{BB962C8B-B14F-4D97-AF65-F5344CB8AC3E}">
        <p14:creationId xmlns:p14="http://schemas.microsoft.com/office/powerpoint/2010/main" val="3704961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835696" y="1545336"/>
            <a:ext cx="5845264" cy="38862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fr-CH" sz="2400" b="1" dirty="0" smtClean="0"/>
              <a:t>Les examens médicaux scolaires  se réalisent dans les classes de </a:t>
            </a:r>
            <a:r>
              <a:rPr lang="fr-CH" dirty="0" smtClean="0"/>
              <a:t>:</a:t>
            </a:r>
          </a:p>
          <a:p>
            <a:pPr marL="0" indent="0" algn="ctr">
              <a:buNone/>
            </a:pPr>
            <a:endParaRPr lang="fr-CH" dirty="0" smtClean="0"/>
          </a:p>
          <a:p>
            <a:r>
              <a:rPr lang="fr-CH" dirty="0" smtClean="0"/>
              <a:t>6è  (questionnaires)</a:t>
            </a:r>
          </a:p>
          <a:p>
            <a:r>
              <a:rPr lang="fr-CH" dirty="0" smtClean="0"/>
              <a:t>4è</a:t>
            </a:r>
          </a:p>
          <a:p>
            <a:r>
              <a:rPr lang="fr-CH" dirty="0" smtClean="0"/>
              <a:t>2è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smtClean="0"/>
              <a:t>7è  (questionnaires)</a:t>
            </a:r>
          </a:p>
          <a:p>
            <a:r>
              <a:rPr lang="fr-CH" dirty="0" smtClean="0"/>
              <a:t>9è</a:t>
            </a:r>
          </a:p>
          <a:p>
            <a:r>
              <a:rPr lang="fr-CH" dirty="0" smtClean="0"/>
              <a:t>11è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Nous rendons les carnets médicaux scolaires aux 13ès et aux 1ères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742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187624" y="495300"/>
            <a:ext cx="6493336" cy="55259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200" b="1" dirty="0"/>
              <a:t>Le suivi </a:t>
            </a:r>
            <a:r>
              <a:rPr lang="fr-FR" sz="2200" b="1" dirty="0" smtClean="0"/>
              <a:t>médical</a:t>
            </a:r>
          </a:p>
          <a:p>
            <a:pPr marL="0" indent="0" algn="ctr">
              <a:buNone/>
            </a:pPr>
            <a:endParaRPr lang="fr-FR" sz="2200" b="1" dirty="0"/>
          </a:p>
          <a:p>
            <a:pPr>
              <a:lnSpc>
                <a:spcPct val="210000"/>
              </a:lnSpc>
            </a:pPr>
            <a:r>
              <a:rPr lang="fr-FR" dirty="0"/>
              <a:t>Si des anomalies ou des problèmes de santé sont détectés lors des tests et examens médicaux scolaires,</a:t>
            </a:r>
            <a:r>
              <a:rPr lang="fr-FR" b="1" dirty="0"/>
              <a:t> les parents (ou la personne responsable)</a:t>
            </a:r>
            <a:r>
              <a:rPr lang="fr-FR" dirty="0"/>
              <a:t> de l’élève en </a:t>
            </a:r>
            <a:r>
              <a:rPr lang="fr-FR" b="1" dirty="0"/>
              <a:t>sont avertis par écrit</a:t>
            </a:r>
            <a:r>
              <a:rPr lang="fr-FR" dirty="0"/>
              <a:t>. Ils sont invités à consulter leur médecin traitant avec leur enfant</a:t>
            </a:r>
            <a:r>
              <a:rPr lang="fr-FR" dirty="0" smtClean="0"/>
              <a:t>.</a:t>
            </a:r>
          </a:p>
          <a:p>
            <a:pPr marL="0" indent="0">
              <a:lnSpc>
                <a:spcPct val="210000"/>
              </a:lnSpc>
              <a:buNone/>
            </a:pPr>
            <a:endParaRPr lang="fr-FR" dirty="0"/>
          </a:p>
          <a:p>
            <a:pPr>
              <a:lnSpc>
                <a:spcPct val="210000"/>
              </a:lnSpc>
            </a:pPr>
            <a:r>
              <a:rPr lang="fr-FR" dirty="0" smtClean="0"/>
              <a:t>Les </a:t>
            </a:r>
            <a:r>
              <a:rPr lang="fr-FR" dirty="0"/>
              <a:t>avis, signés par le médecin traitant, sont à retourner au service médico-socio-scolaire. 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152400" y="152400"/>
            <a:ext cx="3543300" cy="342900"/>
            <a:chOff x="4245" y="2383"/>
            <a:chExt cx="3916" cy="381"/>
          </a:xfrm>
        </p:grpSpPr>
        <p:sp>
          <p:nvSpPr>
            <p:cNvPr id="6" name="AutoShape 2"/>
            <p:cNvSpPr>
              <a:spLocks noChangeAspect="1" noChangeArrowheads="1" noTextEdit="1"/>
            </p:cNvSpPr>
            <p:nvPr/>
          </p:nvSpPr>
          <p:spPr bwMode="auto">
            <a:xfrm>
              <a:off x="4245" y="2383"/>
              <a:ext cx="3916" cy="3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8821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83568" y="1700808"/>
            <a:ext cx="6997392" cy="37307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L’avis complété par le médecin traitant fait partie du dossier médical scolaire </a:t>
            </a:r>
            <a:r>
              <a:rPr lang="fr-FR" dirty="0" smtClean="0"/>
              <a:t>et est confidentiel</a:t>
            </a:r>
            <a:r>
              <a:rPr lang="fr-FR" dirty="0"/>
              <a:t>. </a:t>
            </a:r>
            <a:endParaRPr lang="fr-FR" dirty="0" smtClean="0"/>
          </a:p>
          <a:p>
            <a:pPr marL="0" indent="0">
              <a:lnSpc>
                <a:spcPct val="150000"/>
              </a:lnSpc>
              <a:buNone/>
            </a:pPr>
            <a:endParaRPr lang="fr-FR" dirty="0"/>
          </a:p>
          <a:p>
            <a:pPr marL="0" indent="0">
              <a:lnSpc>
                <a:spcPct val="150000"/>
              </a:lnSpc>
              <a:buNone/>
            </a:pPr>
            <a:endParaRPr lang="fr-FR" dirty="0" smtClean="0"/>
          </a:p>
          <a:p>
            <a:pPr>
              <a:lnSpc>
                <a:spcPct val="150000"/>
              </a:lnSpc>
            </a:pPr>
            <a:r>
              <a:rPr lang="fr-FR" dirty="0" smtClean="0"/>
              <a:t>Si </a:t>
            </a:r>
            <a:r>
              <a:rPr lang="fr-FR" dirty="0"/>
              <a:t>les parents n’ont pas donné suite à l’information, </a:t>
            </a:r>
            <a:r>
              <a:rPr lang="fr-FR" dirty="0" smtClean="0"/>
              <a:t>ils </a:t>
            </a:r>
            <a:r>
              <a:rPr lang="fr-FR" dirty="0"/>
              <a:t>sont soit contactés par un professionnel de santé qui leur donnera des informations complémentaires </a:t>
            </a:r>
            <a:r>
              <a:rPr lang="fr-FR" dirty="0" smtClean="0"/>
              <a:t>soit </a:t>
            </a:r>
            <a:r>
              <a:rPr lang="fr-FR" dirty="0"/>
              <a:t>un nouvel avis leur est envoyé.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225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fr-CH" b="1" dirty="0" smtClean="0"/>
              <a:t>Autres missions :</a:t>
            </a:r>
          </a:p>
          <a:p>
            <a:pPr marL="0" indent="0" algn="ctr">
              <a:buNone/>
            </a:pPr>
            <a:endParaRPr lang="fr-CH" i="0" dirty="0" smtClean="0"/>
          </a:p>
          <a:p>
            <a:pPr marL="0" indent="0">
              <a:buNone/>
            </a:pPr>
            <a:r>
              <a:rPr lang="fr-CH" b="1" i="0" dirty="0"/>
              <a:t>C</a:t>
            </a:r>
            <a:r>
              <a:rPr lang="fr-CH" b="1" i="0" dirty="0" smtClean="0"/>
              <a:t>ontribuer à la prévention et à l’éducation à la santé :</a:t>
            </a:r>
          </a:p>
          <a:p>
            <a:pPr>
              <a:buFontTx/>
              <a:buChar char="-"/>
            </a:pPr>
            <a:r>
              <a:rPr lang="fr-CH" i="0" dirty="0" smtClean="0"/>
              <a:t>Nutrition ( petit déjeuner)</a:t>
            </a:r>
          </a:p>
          <a:p>
            <a:pPr>
              <a:buFontTx/>
              <a:buChar char="-"/>
            </a:pPr>
            <a:r>
              <a:rPr lang="fr-CH" i="0" dirty="0" smtClean="0"/>
              <a:t>Hygiène de vie</a:t>
            </a:r>
          </a:p>
          <a:p>
            <a:pPr>
              <a:buFontTx/>
              <a:buChar char="-"/>
            </a:pPr>
            <a:r>
              <a:rPr lang="fr-CH" i="0" dirty="0" smtClean="0"/>
              <a:t>Santé mentale</a:t>
            </a:r>
          </a:p>
          <a:p>
            <a:pPr>
              <a:buFontTx/>
              <a:buChar char="-"/>
            </a:pPr>
            <a:r>
              <a:rPr lang="fr-CH" i="0" dirty="0" smtClean="0"/>
              <a:t>Comportement à risques</a:t>
            </a:r>
          </a:p>
          <a:p>
            <a:pPr>
              <a:buFontTx/>
              <a:buChar char="-"/>
            </a:pPr>
            <a:r>
              <a:rPr lang="fr-CH" i="0" dirty="0" smtClean="0"/>
              <a:t>Drogues</a:t>
            </a:r>
          </a:p>
          <a:p>
            <a:pPr>
              <a:buFontTx/>
              <a:buChar char="-"/>
            </a:pPr>
            <a:r>
              <a:rPr lang="fr-CH" i="0" dirty="0" smtClean="0"/>
              <a:t>Santé affective et sexuelle</a:t>
            </a:r>
          </a:p>
          <a:p>
            <a:pPr>
              <a:buFontTx/>
              <a:buChar char="-"/>
            </a:pPr>
            <a:r>
              <a:rPr lang="fr-CH" i="0" dirty="0" smtClean="0"/>
              <a:t>…….</a:t>
            </a:r>
          </a:p>
          <a:p>
            <a:pPr marL="0" indent="0">
              <a:buNone/>
            </a:pPr>
            <a:endParaRPr lang="fr-CH" i="0" dirty="0" smtClean="0"/>
          </a:p>
          <a:p>
            <a:pPr marL="0" indent="0">
              <a:buNone/>
            </a:pPr>
            <a:r>
              <a:rPr lang="fr-CH" b="1" i="0" dirty="0" smtClean="0"/>
              <a:t>Disponibilité pour les parents et les élèves</a:t>
            </a:r>
          </a:p>
          <a:p>
            <a:endParaRPr lang="fr-CH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186" y="188639"/>
            <a:ext cx="2103719" cy="1296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9gn68i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708920"/>
            <a:ext cx="19431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7032"/>
            <a:ext cx="152400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78" y="188639"/>
            <a:ext cx="22669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833870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0</TotalTime>
  <Words>329</Words>
  <Application>Microsoft Office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Tradeshow</vt:lpstr>
      <vt:lpstr>Ministère de la Santé   Direction de la santé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Gouvernement G.D. Luxembourg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Ministère de la Santé   Direction de la santé</dc:title>
  <dc:creator>Desquenne (Valizadeh) Viviane</dc:creator>
  <cp:lastModifiedBy>Desquenne (Valizadeh) Viviane</cp:lastModifiedBy>
  <cp:revision>12</cp:revision>
  <cp:lastPrinted>2012-10-25T16:42:25Z</cp:lastPrinted>
  <dcterms:created xsi:type="dcterms:W3CDTF">2012-10-25T14:45:24Z</dcterms:created>
  <dcterms:modified xsi:type="dcterms:W3CDTF">2012-10-25T16:51:20Z</dcterms:modified>
</cp:coreProperties>
</file>